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7d70b03d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7d70b03d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7d70b03d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7d70b03d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7d70b03db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7d70b03db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7d70b03db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7d70b03db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7d70b03d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7d70b03d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7d70b03db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7d70b03db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7d70b03db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7d70b03db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59825"/>
            <a:ext cx="9144000" cy="41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 members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Paula Fiddi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Margot Tong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Clara Eleonore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Phoebe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Danlei</a:t>
            </a:r>
            <a:endParaRPr sz="1800"/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5150" y="555225"/>
            <a:ext cx="885050" cy="129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Challenge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Currently they use the old fashioned method of papers for timesheet, voicemail messages to keep track of staff movements between seat locations.</a:t>
            </a:r>
            <a:endParaRPr sz="1800"/>
          </a:p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8275" y="559825"/>
            <a:ext cx="881925" cy="129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Primary Objectives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To create an innovative application </a:t>
            </a:r>
            <a:r>
              <a:rPr lang="en" sz="18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which would prompt Nurses and Carers to notify that they have left a session and have arrived home safely without having the need to telephone in.</a:t>
            </a:r>
            <a:endParaRPr sz="18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 alert system which will alert the Nurse on Call/ Care Administration Team if a member of the Care Staff has not notified that they have left a session and arrived home safely. </a:t>
            </a:r>
            <a:endParaRPr sz="18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Electronic timesheet and mileage tracker</a:t>
            </a:r>
            <a:endParaRPr sz="18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6275" y="597225"/>
            <a:ext cx="856425" cy="125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Approach/Strategy</a:t>
            </a:r>
            <a:r>
              <a:rPr lang="en"/>
              <a:t> 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729450" y="19389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-"/>
            </a:pPr>
            <a:r>
              <a:rPr lang="en" sz="1800"/>
              <a:t>User stories (Admin + Nurses &amp; Carers)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-"/>
            </a:pPr>
            <a:r>
              <a:rPr lang="en" sz="1800"/>
              <a:t>Paper prototype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Task distribution </a:t>
            </a:r>
            <a:endParaRPr sz="1800"/>
          </a:p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2650" y="683575"/>
            <a:ext cx="797575" cy="117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6375" y="2291625"/>
            <a:ext cx="5218627" cy="285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Julia’s House Staff App</a:t>
            </a:r>
            <a:endParaRPr/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-"/>
            </a:pPr>
            <a:r>
              <a:rPr lang="en" sz="1800"/>
              <a:t>Type of tech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Complexity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Features and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Functionalities</a:t>
            </a:r>
            <a:endParaRPr sz="1800"/>
          </a:p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2650" y="683575"/>
            <a:ext cx="797575" cy="117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1475" y="1549425"/>
            <a:ext cx="1724250" cy="17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1125" y="2776675"/>
            <a:ext cx="1609525" cy="8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10817" y="3642175"/>
            <a:ext cx="2163735" cy="86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18"/>
          <p:cNvCxnSpPr/>
          <p:nvPr/>
        </p:nvCxnSpPr>
        <p:spPr>
          <a:xfrm>
            <a:off x="4531175" y="2624225"/>
            <a:ext cx="577200" cy="45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" name="Google Shape;134;p18"/>
          <p:cNvCxnSpPr/>
          <p:nvPr/>
        </p:nvCxnSpPr>
        <p:spPr>
          <a:xfrm>
            <a:off x="5610825" y="3441425"/>
            <a:ext cx="577200" cy="45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2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Demo...</a:t>
            </a:r>
            <a:r>
              <a:rPr lang="en"/>
              <a:t> </a:t>
            </a:r>
            <a:endParaRPr/>
          </a:p>
        </p:txBody>
      </p:sp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-"/>
            </a:pPr>
            <a:r>
              <a:rPr lang="en" sz="1800"/>
              <a:t>GUI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Sample DB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 </a:t>
            </a:r>
            <a:endParaRPr sz="1800"/>
          </a:p>
        </p:txBody>
      </p:sp>
      <p:sp>
        <p:nvSpPr>
          <p:cNvPr id="141" name="Google Shape;141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2" name="Google Shape;1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2650" y="683575"/>
            <a:ext cx="797575" cy="11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Steps... </a:t>
            </a:r>
            <a:endParaRPr/>
          </a:p>
        </p:txBody>
      </p:sp>
      <p:sp>
        <p:nvSpPr>
          <p:cNvPr id="148" name="Google Shape;148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-"/>
            </a:pPr>
            <a:r>
              <a:rPr lang="en" sz="1800"/>
              <a:t>Scalability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Support &amp; Maintenance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9" name="Google Shape;149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0" name="Google Shape;1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2650" y="683575"/>
            <a:ext cx="797575" cy="11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